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4029" r:id="rId2"/>
  </p:sldMasterIdLst>
  <p:notesMasterIdLst>
    <p:notesMasterId r:id="rId7"/>
  </p:notesMasterIdLst>
  <p:handoutMasterIdLst>
    <p:handoutMasterId r:id="rId8"/>
  </p:handoutMasterIdLst>
  <p:sldIdLst>
    <p:sldId id="442" r:id="rId3"/>
    <p:sldId id="496" r:id="rId4"/>
    <p:sldId id="498" r:id="rId5"/>
    <p:sldId id="497" r:id="rId6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4BA"/>
    <a:srgbClr val="EB795F"/>
    <a:srgbClr val="737373"/>
    <a:srgbClr val="1E3660"/>
    <a:srgbClr val="E65836"/>
    <a:srgbClr val="13408E"/>
    <a:srgbClr val="6FBADB"/>
    <a:srgbClr val="376092"/>
    <a:srgbClr val="E96E5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3040" autoAdjust="0"/>
  </p:normalViewPr>
  <p:slideViewPr>
    <p:cSldViewPr snapToGrid="0">
      <p:cViewPr varScale="1">
        <p:scale>
          <a:sx n="81" d="100"/>
          <a:sy n="81" d="100"/>
        </p:scale>
        <p:origin x="73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189" cy="49521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98" y="2"/>
            <a:ext cx="2946189" cy="49521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DA93AD2-1C8E-4DFD-A48C-3C15F0F63BB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7450"/>
            <a:ext cx="2946189" cy="49521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98" y="9377450"/>
            <a:ext cx="2946189" cy="49521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A5F71446-2113-4085-AE71-6A9D2FE59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7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7" cy="49534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7" cy="49534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3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320"/>
            <a:ext cx="2945657" cy="49534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7320"/>
            <a:ext cx="2945657" cy="49534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4150" y="506413"/>
            <a:ext cx="4521200" cy="2543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2539">
              <a:defRPr/>
            </a:pPr>
            <a:fld id="{D94808BE-2381-44C0-BDB5-933B5C218F1E}" type="slidenum">
              <a:rPr lang="ru-RU" smtClean="0">
                <a:solidFill>
                  <a:prstClr val="black"/>
                </a:solidFill>
              </a:rPr>
              <a:pPr defTabSz="1212539"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7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41" y="2130429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4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9E2D-AA33-492F-8F7A-B17E78C9402A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8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A2E-6A0E-4716-B68F-40002D7FA984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15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42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A8E2-3F03-4FD8-9350-F953B76E11F6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89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80E9-139A-4EFD-917B-F0F677D02F03}" type="datetime1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5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55" y="2130429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5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9E2D-AA33-492F-8F7A-B17E78C940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1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2F40-A409-43DE-9DD8-284E8E53E3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40" y="4406901"/>
            <a:ext cx="10363200" cy="1362075"/>
          </a:xfrm>
        </p:spPr>
        <p:txBody>
          <a:bodyPr anchor="t"/>
          <a:lstStyle>
            <a:lvl1pPr algn="l">
              <a:defRPr sz="54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140" y="2906791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80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0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0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21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01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81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62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42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23F-0821-4082-B667-0096C6A1CE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3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56" y="1600281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81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07CC-0759-40F3-840B-3AA1515C76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8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93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017" indent="0">
              <a:buNone/>
              <a:defRPr sz="2699" b="1"/>
            </a:lvl2pPr>
            <a:lvl3pPr marL="1216067" indent="0">
              <a:buNone/>
              <a:defRPr sz="2400" b="1"/>
            </a:lvl3pPr>
            <a:lvl4pPr marL="1824099" indent="0">
              <a:buNone/>
              <a:defRPr sz="2100" b="1"/>
            </a:lvl4pPr>
            <a:lvl5pPr marL="2432127" indent="0">
              <a:buNone/>
              <a:defRPr sz="2100" b="1"/>
            </a:lvl5pPr>
            <a:lvl6pPr marL="3040153" indent="0">
              <a:buNone/>
              <a:defRPr sz="2100" b="1"/>
            </a:lvl6pPr>
            <a:lvl7pPr marL="3648161" indent="0">
              <a:buNone/>
              <a:defRPr sz="2100" b="1"/>
            </a:lvl7pPr>
            <a:lvl8pPr marL="4256209" indent="0">
              <a:buNone/>
              <a:defRPr sz="2100" b="1"/>
            </a:lvl8pPr>
            <a:lvl9pPr marL="48642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95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93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017" indent="0">
              <a:buNone/>
              <a:defRPr sz="2699" b="1"/>
            </a:lvl2pPr>
            <a:lvl3pPr marL="1216067" indent="0">
              <a:buNone/>
              <a:defRPr sz="2400" b="1"/>
            </a:lvl3pPr>
            <a:lvl4pPr marL="1824099" indent="0">
              <a:buNone/>
              <a:defRPr sz="2100" b="1"/>
            </a:lvl4pPr>
            <a:lvl5pPr marL="2432127" indent="0">
              <a:buNone/>
              <a:defRPr sz="2100" b="1"/>
            </a:lvl5pPr>
            <a:lvl6pPr marL="3040153" indent="0">
              <a:buNone/>
              <a:defRPr sz="2100" b="1"/>
            </a:lvl6pPr>
            <a:lvl7pPr marL="3648161" indent="0">
              <a:buNone/>
              <a:defRPr sz="2100" b="1"/>
            </a:lvl7pPr>
            <a:lvl8pPr marL="4256209" indent="0">
              <a:buNone/>
              <a:defRPr sz="2100" b="1"/>
            </a:lvl8pPr>
            <a:lvl9pPr marL="48642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1" y="217495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4828-2C60-420B-AB57-63F36ECEBB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29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9E48-57C5-4A7B-A135-E5D3231618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8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ABD1-CC50-4FE7-A2BA-C288D343C1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2F40-A409-43DE-9DD8-284E8E53E3CF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30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127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79"/>
            <a:ext cx="6815666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210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017" indent="0">
              <a:buNone/>
              <a:defRPr sz="1500"/>
            </a:lvl2pPr>
            <a:lvl3pPr marL="1216067" indent="0">
              <a:buNone/>
              <a:defRPr sz="1300"/>
            </a:lvl3pPr>
            <a:lvl4pPr marL="1824099" indent="0">
              <a:buNone/>
              <a:defRPr sz="1200"/>
            </a:lvl4pPr>
            <a:lvl5pPr marL="2432127" indent="0">
              <a:buNone/>
              <a:defRPr sz="1200"/>
            </a:lvl5pPr>
            <a:lvl6pPr marL="3040153" indent="0">
              <a:buNone/>
              <a:defRPr sz="1200"/>
            </a:lvl6pPr>
            <a:lvl7pPr marL="3648161" indent="0">
              <a:buNone/>
              <a:defRPr sz="1200"/>
            </a:lvl7pPr>
            <a:lvl8pPr marL="4256209" indent="0">
              <a:buNone/>
              <a:defRPr sz="1200"/>
            </a:lvl8pPr>
            <a:lvl9pPr marL="48642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DC51-452F-42C0-9BC6-F7F5055E47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9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856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8017" indent="0">
              <a:buNone/>
              <a:defRPr sz="3699"/>
            </a:lvl2pPr>
            <a:lvl3pPr marL="1216067" indent="0">
              <a:buNone/>
              <a:defRPr sz="3199"/>
            </a:lvl3pPr>
            <a:lvl4pPr marL="1824099" indent="0">
              <a:buNone/>
              <a:defRPr sz="2699"/>
            </a:lvl4pPr>
            <a:lvl5pPr marL="2432127" indent="0">
              <a:buNone/>
              <a:defRPr sz="2699"/>
            </a:lvl5pPr>
            <a:lvl6pPr marL="3040153" indent="0">
              <a:buNone/>
              <a:defRPr sz="2699"/>
            </a:lvl6pPr>
            <a:lvl7pPr marL="3648161" indent="0">
              <a:buNone/>
              <a:defRPr sz="2699"/>
            </a:lvl7pPr>
            <a:lvl8pPr marL="4256209" indent="0">
              <a:buNone/>
              <a:defRPr sz="2699"/>
            </a:lvl8pPr>
            <a:lvl9pPr marL="4864235" indent="0">
              <a:buNone/>
              <a:defRPr sz="2699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017" indent="0">
              <a:buNone/>
              <a:defRPr sz="1500"/>
            </a:lvl2pPr>
            <a:lvl3pPr marL="1216067" indent="0">
              <a:buNone/>
              <a:defRPr sz="1300"/>
            </a:lvl3pPr>
            <a:lvl4pPr marL="1824099" indent="0">
              <a:buNone/>
              <a:defRPr sz="1200"/>
            </a:lvl4pPr>
            <a:lvl5pPr marL="2432127" indent="0">
              <a:buNone/>
              <a:defRPr sz="1200"/>
            </a:lvl5pPr>
            <a:lvl6pPr marL="3040153" indent="0">
              <a:buNone/>
              <a:defRPr sz="1200"/>
            </a:lvl6pPr>
            <a:lvl7pPr marL="3648161" indent="0">
              <a:buNone/>
              <a:defRPr sz="1200"/>
            </a:lvl7pPr>
            <a:lvl8pPr marL="4256209" indent="0">
              <a:buNone/>
              <a:defRPr sz="1200"/>
            </a:lvl8pPr>
            <a:lvl9pPr marL="48642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964B-8051-4D0B-9CCA-FC7066095D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10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A2E-6A0E-4716-B68F-40002D7FA9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87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56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A8E2-3F03-4FD8-9350-F953B76E1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84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80E9-139A-4EFD-917B-F0F677D02F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05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07652" y="6356396"/>
            <a:ext cx="2012859" cy="365126"/>
          </a:xfrm>
          <a:prstGeom prst="rect">
            <a:avLst/>
          </a:prstGeom>
        </p:spPr>
        <p:txBody>
          <a:bodyPr vert="horz" lIns="91186" tIns="45584" rIns="91186" bIns="45584" rtlCol="0" anchor="ctr"/>
          <a:lstStyle>
            <a:lvl1pPr algn="l">
              <a:defRPr sz="15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26" y="4406901"/>
            <a:ext cx="10363200" cy="1362075"/>
          </a:xfrm>
        </p:spPr>
        <p:txBody>
          <a:bodyPr anchor="t"/>
          <a:lstStyle>
            <a:lvl1pPr algn="l">
              <a:defRPr sz="54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126" y="2906777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80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0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0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21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01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81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62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42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23F-0821-4082-B667-0096C6A1CE04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42" y="1600267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67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07CC-0759-40F3-840B-3AA1515C7605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55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79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017" indent="0">
              <a:buNone/>
              <a:defRPr sz="2699" b="1"/>
            </a:lvl2pPr>
            <a:lvl3pPr marL="1216067" indent="0">
              <a:buNone/>
              <a:defRPr sz="2400" b="1"/>
            </a:lvl3pPr>
            <a:lvl4pPr marL="1824099" indent="0">
              <a:buNone/>
              <a:defRPr sz="2100" b="1"/>
            </a:lvl4pPr>
            <a:lvl5pPr marL="2432127" indent="0">
              <a:buNone/>
              <a:defRPr sz="2100" b="1"/>
            </a:lvl5pPr>
            <a:lvl6pPr marL="3040153" indent="0">
              <a:buNone/>
              <a:defRPr sz="2100" b="1"/>
            </a:lvl6pPr>
            <a:lvl7pPr marL="3648161" indent="0">
              <a:buNone/>
              <a:defRPr sz="2100" b="1"/>
            </a:lvl7pPr>
            <a:lvl8pPr marL="4256209" indent="0">
              <a:buNone/>
              <a:defRPr sz="2100" b="1"/>
            </a:lvl8pPr>
            <a:lvl9pPr marL="48642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942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79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017" indent="0">
              <a:buNone/>
              <a:defRPr sz="2699" b="1"/>
            </a:lvl2pPr>
            <a:lvl3pPr marL="1216067" indent="0">
              <a:buNone/>
              <a:defRPr sz="2400" b="1"/>
            </a:lvl3pPr>
            <a:lvl4pPr marL="1824099" indent="0">
              <a:buNone/>
              <a:defRPr sz="2100" b="1"/>
            </a:lvl4pPr>
            <a:lvl5pPr marL="2432127" indent="0">
              <a:buNone/>
              <a:defRPr sz="2100" b="1"/>
            </a:lvl5pPr>
            <a:lvl6pPr marL="3040153" indent="0">
              <a:buNone/>
              <a:defRPr sz="2100" b="1"/>
            </a:lvl6pPr>
            <a:lvl7pPr marL="3648161" indent="0">
              <a:buNone/>
              <a:defRPr sz="2100" b="1"/>
            </a:lvl7pPr>
            <a:lvl8pPr marL="4256209" indent="0">
              <a:buNone/>
              <a:defRPr sz="2100" b="1"/>
            </a:lvl8pPr>
            <a:lvl9pPr marL="48642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1" y="2174942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4828-2C60-420B-AB57-63F36ECEBB71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74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9E48-57C5-4A7B-A135-E5D323161807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6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ABD1-CC50-4FE7-A2BA-C288D343C1FE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90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113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79"/>
            <a:ext cx="6815666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9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017" indent="0">
              <a:buNone/>
              <a:defRPr sz="1500"/>
            </a:lvl2pPr>
            <a:lvl3pPr marL="1216067" indent="0">
              <a:buNone/>
              <a:defRPr sz="1300"/>
            </a:lvl3pPr>
            <a:lvl4pPr marL="1824099" indent="0">
              <a:buNone/>
              <a:defRPr sz="1200"/>
            </a:lvl4pPr>
            <a:lvl5pPr marL="2432127" indent="0">
              <a:buNone/>
              <a:defRPr sz="1200"/>
            </a:lvl5pPr>
            <a:lvl6pPr marL="3040153" indent="0">
              <a:buNone/>
              <a:defRPr sz="1200"/>
            </a:lvl6pPr>
            <a:lvl7pPr marL="3648161" indent="0">
              <a:buNone/>
              <a:defRPr sz="1200"/>
            </a:lvl7pPr>
            <a:lvl8pPr marL="4256209" indent="0">
              <a:buNone/>
              <a:defRPr sz="1200"/>
            </a:lvl8pPr>
            <a:lvl9pPr marL="48642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DC51-452F-42C0-9BC6-F7F5055E47F4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21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842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8017" indent="0">
              <a:buNone/>
              <a:defRPr sz="3699"/>
            </a:lvl2pPr>
            <a:lvl3pPr marL="1216067" indent="0">
              <a:buNone/>
              <a:defRPr sz="3199"/>
            </a:lvl3pPr>
            <a:lvl4pPr marL="1824099" indent="0">
              <a:buNone/>
              <a:defRPr sz="2699"/>
            </a:lvl4pPr>
            <a:lvl5pPr marL="2432127" indent="0">
              <a:buNone/>
              <a:defRPr sz="2699"/>
            </a:lvl5pPr>
            <a:lvl6pPr marL="3040153" indent="0">
              <a:buNone/>
              <a:defRPr sz="2699"/>
            </a:lvl6pPr>
            <a:lvl7pPr marL="3648161" indent="0">
              <a:buNone/>
              <a:defRPr sz="2699"/>
            </a:lvl7pPr>
            <a:lvl8pPr marL="4256209" indent="0">
              <a:buNone/>
              <a:defRPr sz="2699"/>
            </a:lvl8pPr>
            <a:lvl9pPr marL="4864235" indent="0">
              <a:buNone/>
              <a:defRPr sz="2699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3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017" indent="0">
              <a:buNone/>
              <a:defRPr sz="1500"/>
            </a:lvl2pPr>
            <a:lvl3pPr marL="1216067" indent="0">
              <a:buNone/>
              <a:defRPr sz="1300"/>
            </a:lvl3pPr>
            <a:lvl4pPr marL="1824099" indent="0">
              <a:buNone/>
              <a:defRPr sz="1200"/>
            </a:lvl4pPr>
            <a:lvl5pPr marL="2432127" indent="0">
              <a:buNone/>
              <a:defRPr sz="1200"/>
            </a:lvl5pPr>
            <a:lvl6pPr marL="3040153" indent="0">
              <a:buNone/>
              <a:defRPr sz="1200"/>
            </a:lvl6pPr>
            <a:lvl7pPr marL="3648161" indent="0">
              <a:buNone/>
              <a:defRPr sz="1200"/>
            </a:lvl7pPr>
            <a:lvl8pPr marL="4256209" indent="0">
              <a:buNone/>
              <a:defRPr sz="1200"/>
            </a:lvl8pPr>
            <a:lvl9pPr marL="48642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964B-8051-4D0B-9CCA-FC7066095D6A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09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0874" tIns="60436" rIns="120874" bIns="604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67"/>
            <a:ext cx="10972800" cy="4525963"/>
          </a:xfrm>
          <a:prstGeom prst="rect">
            <a:avLst/>
          </a:prstGeom>
        </p:spPr>
        <p:txBody>
          <a:bodyPr vert="horz" lIns="120874" tIns="60436" rIns="120874" bIns="604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7B94-8DBA-436B-A24C-B5465D64AD75}" type="datetime1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41" y="6356352"/>
            <a:ext cx="3860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68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ctr" defTabSz="1216067" rtl="0" eaLnBrk="1" latinLnBrk="0" hangingPunct="1">
        <a:spcBef>
          <a:spcPct val="0"/>
        </a:spcBef>
        <a:buNone/>
        <a:defRPr sz="5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08" indent="-456008" algn="l" defTabSz="1216067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88063" indent="-380004" algn="l" defTabSz="1216067" rtl="0" eaLnBrk="1" latinLnBrk="0" hangingPunct="1">
        <a:spcBef>
          <a:spcPct val="20000"/>
        </a:spcBef>
        <a:buFont typeface="Arial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0071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28094" indent="-304014" algn="l" defTabSz="1216067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36146" indent="-304014" algn="l" defTabSz="1216067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44151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52189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0213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68246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1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06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99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212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0153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8161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6209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4235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0874" tIns="60436" rIns="120874" bIns="604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81"/>
            <a:ext cx="10972800" cy="4525963"/>
          </a:xfrm>
          <a:prstGeom prst="rect">
            <a:avLst/>
          </a:prstGeom>
        </p:spPr>
        <p:txBody>
          <a:bodyPr vert="horz" lIns="120874" tIns="60436" rIns="120874" bIns="604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7B94-8DBA-436B-A24C-B5465D64AD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55" y="6356352"/>
            <a:ext cx="3860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4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</p:sldLayoutIdLst>
  <p:hf hdr="0" ftr="0" dt="0"/>
  <p:txStyles>
    <p:titleStyle>
      <a:lvl1pPr algn="ctr" defTabSz="1216067" rtl="0" eaLnBrk="1" latinLnBrk="0" hangingPunct="1">
        <a:spcBef>
          <a:spcPct val="0"/>
        </a:spcBef>
        <a:buNone/>
        <a:defRPr sz="5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08" indent="-456008" algn="l" defTabSz="1216067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88063" indent="-380004" algn="l" defTabSz="1216067" rtl="0" eaLnBrk="1" latinLnBrk="0" hangingPunct="1">
        <a:spcBef>
          <a:spcPct val="20000"/>
        </a:spcBef>
        <a:buFont typeface="Arial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0071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28094" indent="-304014" algn="l" defTabSz="1216067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36146" indent="-304014" algn="l" defTabSz="1216067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44151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52189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0213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68246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1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06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99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212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0153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8161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6209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4235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8" y="0"/>
            <a:ext cx="12187592" cy="6858000"/>
          </a:xfrm>
          <a:prstGeom prst="rect">
            <a:avLst/>
          </a:prstGeom>
          <a:gradFill flip="none" rotWithShape="1">
            <a:gsLst>
              <a:gs pos="100000">
                <a:srgbClr val="006BBC"/>
              </a:gs>
              <a:gs pos="85000">
                <a:srgbClr val="2886C7"/>
              </a:gs>
              <a:gs pos="69000">
                <a:srgbClr val="3790CB"/>
              </a:gs>
              <a:gs pos="46000">
                <a:srgbClr val="4599CF"/>
              </a:gs>
              <a:gs pos="0">
                <a:srgbClr val="6FBADB"/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126" tIns="45549" rIns="91126" bIns="45549" rtlCol="0" anchor="ctr"/>
          <a:lstStyle/>
          <a:p>
            <a:pPr algn="ctr" defTabSz="1216067">
              <a:lnSpc>
                <a:spcPct val="150000"/>
              </a:lnSpc>
            </a:pPr>
            <a:r>
              <a:rPr lang="ru-RU" sz="2800" b="1" dirty="0">
                <a:solidFill>
                  <a:prstClr val="white"/>
                </a:solidFill>
                <a:latin typeface="Bebas Neue Bold" panose="020B0606020202050201" pitchFamily="34" charset="-52"/>
              </a:rPr>
              <a:t>Рекомендации по реализации информационной кампании среди потребителей образовательных услуг о введении системы персонифицированного финансирования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07" y="2253188"/>
            <a:ext cx="12187591" cy="3227831"/>
          </a:xfrm>
          <a:prstGeom prst="rect">
            <a:avLst/>
          </a:prstGeom>
        </p:spPr>
        <p:txBody>
          <a:bodyPr vert="horz" lIns="91126" tIns="45549" rIns="91126" bIns="4554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17">
              <a:lnSpc>
                <a:spcPct val="100000"/>
              </a:lnSpc>
            </a:pPr>
            <a:endParaRPr lang="ru-RU" sz="5099" dirty="0">
              <a:solidFill>
                <a:prstClr val="white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4207" y="2295082"/>
            <a:ext cx="8080627" cy="1753981"/>
          </a:xfrm>
          <a:prstGeom prst="rect">
            <a:avLst/>
          </a:prstGeom>
        </p:spPr>
        <p:txBody>
          <a:bodyPr wrap="square" lIns="91126" tIns="45549" rIns="91126" bIns="45549">
            <a:spAutoFit/>
          </a:bodyPr>
          <a:lstStyle/>
          <a:p>
            <a:pPr>
              <a:defRPr/>
            </a:pPr>
            <a:endParaRPr lang="ru-RU" sz="5400" b="1" dirty="0" smtClean="0">
              <a:solidFill>
                <a:srgbClr val="FFFFFF"/>
              </a:solidFill>
              <a:latin typeface="Bebas Neue Bold" panose="020B0606020202050201" pitchFamily="34" charset="-52"/>
            </a:endParaRPr>
          </a:p>
          <a:p>
            <a:pPr>
              <a:defRPr/>
            </a:pPr>
            <a:endParaRPr lang="ru-RU" sz="5400" b="1" dirty="0">
              <a:solidFill>
                <a:srgbClr val="FFFFFF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-7716" y="6326117"/>
            <a:ext cx="12187592" cy="488832"/>
          </a:xfrm>
          <a:prstGeom prst="rect">
            <a:avLst/>
          </a:prstGeom>
        </p:spPr>
        <p:txBody>
          <a:bodyPr vert="horz" lIns="120846" tIns="60422" rIns="120846" bIns="60422" rtlCol="0" anchor="ctr">
            <a:noAutofit/>
          </a:bodyPr>
          <a:lstStyle>
            <a:lvl1pPr algn="ctr" defTabSz="121682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6577">
              <a:lnSpc>
                <a:spcPct val="85000"/>
              </a:lnSpc>
            </a:pPr>
            <a:endParaRPr lang="ru-RU" sz="3599" dirty="0">
              <a:solidFill>
                <a:prstClr val="white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3" y="114141"/>
            <a:ext cx="1587315" cy="16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17639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Информационно-разъяснительные материалы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8" y="2350727"/>
            <a:ext cx="3549156" cy="43357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89" y="3473847"/>
            <a:ext cx="1973377" cy="2862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568228" y="1559609"/>
            <a:ext cx="3549156" cy="649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Плакат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53146" y="1645834"/>
            <a:ext cx="23684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Плакаты можно размещать на стендах,  сайтах, страницах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социальных сетях    городских и районных администраций, школ, учреждений дополнительного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образования.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Буклеты  можно раздавать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на мероприятиях, родительских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собраниях.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266" y="1645834"/>
            <a:ext cx="2165024" cy="5494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565" y="2643276"/>
            <a:ext cx="2158738" cy="5494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266" y="2350727"/>
            <a:ext cx="2145038" cy="2761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452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90171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Итоги фотоотчета 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7" y="2294378"/>
            <a:ext cx="1723257" cy="194768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4542079"/>
            <a:ext cx="1838665" cy="1814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0" y="2328088"/>
            <a:ext cx="1748600" cy="191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1474" y="4652913"/>
            <a:ext cx="1814274" cy="159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25" y="2262298"/>
            <a:ext cx="1862617" cy="1904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02" y="4542079"/>
            <a:ext cx="1383639" cy="1814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54" y="2319962"/>
            <a:ext cx="1918246" cy="184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15" y="4562098"/>
            <a:ext cx="1733485" cy="1794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64" y="2315110"/>
            <a:ext cx="2362637" cy="175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84" y="4562098"/>
            <a:ext cx="1444233" cy="1794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141403" y="1210190"/>
            <a:ext cx="11670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Информационно-разъяснительные </a:t>
            </a:r>
            <a:r>
              <a:rPr lang="ru-RU" sz="2000" b="1">
                <a:solidFill>
                  <a:schemeClr val="accent5">
                    <a:lumMod val="50000"/>
                  </a:schemeClr>
                </a:solidFill>
              </a:rPr>
              <a:t>материалы </a:t>
            </a:r>
            <a:r>
              <a:rPr lang="ru-RU" sz="2000" b="1" smtClean="0">
                <a:solidFill>
                  <a:schemeClr val="accent5">
                    <a:lumMod val="50000"/>
                  </a:schemeClr>
                </a:solidFill>
              </a:rPr>
              <a:t>размещены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на стендах и  сайтах районных и городских администраций, управлений образования, школ, учреждений дополнительного образования, в социальных сетях, СМИ. </a:t>
            </a:r>
          </a:p>
        </p:txBody>
      </p:sp>
    </p:spTree>
    <p:extLst>
      <p:ext uri="{BB962C8B-B14F-4D97-AF65-F5344CB8AC3E}">
        <p14:creationId xmlns:p14="http://schemas.microsoft.com/office/powerpoint/2010/main" val="339858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16"/>
            <a:ext cx="12192000" cy="158256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Рекомендации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31" y="1762812"/>
            <a:ext cx="11290170" cy="43634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Распространение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буклетов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через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учреждения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дополнительного образования, общеобразовательные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школы,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дошкольные учреждения, в том числе через родительские собрания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Ответы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 вопросы для СМИ (рекомендательный характер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Размещение информации на муниципальных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телевизионных и радиоканалах (рекомендательный характер)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Распространение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информации в социальных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сетях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944528"/>
            <a:ext cx="3610466" cy="2776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8486551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9680</TotalTime>
  <Words>128</Words>
  <Application>Microsoft Office PowerPoint</Application>
  <PresentationFormat>Широкоэкранный</PresentationFormat>
  <Paragraphs>16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Bebas Neue Bold</vt:lpstr>
      <vt:lpstr>Calibri</vt:lpstr>
      <vt:lpstr>1_Тема Office</vt:lpstr>
      <vt:lpstr>14_Тема Office</vt:lpstr>
      <vt:lpstr>Презентация PowerPoint</vt:lpstr>
      <vt:lpstr>Информационно-разъяснительные материалы</vt:lpstr>
      <vt:lpstr>Итоги фотоотчета </vt:lpstr>
      <vt:lpstr>Рекомендации </vt:lpstr>
    </vt:vector>
  </TitlesOfParts>
  <Company>ПФР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Светлана В. Шамакина</cp:lastModifiedBy>
  <cp:revision>837</cp:revision>
  <cp:lastPrinted>2022-11-16T09:19:11Z</cp:lastPrinted>
  <dcterms:created xsi:type="dcterms:W3CDTF">2021-02-19T06:17:16Z</dcterms:created>
  <dcterms:modified xsi:type="dcterms:W3CDTF">2023-11-13T09:09:22Z</dcterms:modified>
</cp:coreProperties>
</file>